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3" r:id="rId6"/>
    <p:sldId id="262" r:id="rId7"/>
    <p:sldId id="261" r:id="rId8"/>
    <p:sldId id="264" r:id="rId9"/>
    <p:sldId id="265" r:id="rId10"/>
    <p:sldId id="269" r:id="rId11"/>
    <p:sldId id="266" r:id="rId12"/>
    <p:sldId id="267" r:id="rId13"/>
  </p:sldIdLst>
  <p:sldSz cx="9144000" cy="6858000" type="screen4x3"/>
  <p:notesSz cx="6858000" cy="9144000"/>
  <p:defaultTextStyle>
    <a:defPPr>
      <a:defRPr lang="pl-P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gnieszka Meller" initials="Ag" lastIdx="1" clrIdx="0"/>
  <p:cmAuthor id="1" name="Beata Jakubczyk STARTER" initials="BJ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7F96-87AB-AC49-833D-5F220D77C7BC}" type="datetimeFigureOut">
              <a:rPr lang="pl-PL" smtClean="0"/>
              <a:pPr/>
              <a:t>2013-09-01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B838C-01EA-A940-8EBC-D98A23AB1AE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0128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7F96-87AB-AC49-833D-5F220D77C7BC}" type="datetimeFigureOut">
              <a:rPr lang="pl-PL" smtClean="0"/>
              <a:pPr/>
              <a:t>2013-09-01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B838C-01EA-A940-8EBC-D98A23AB1AE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0938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7F96-87AB-AC49-833D-5F220D77C7BC}" type="datetimeFigureOut">
              <a:rPr lang="pl-PL" smtClean="0"/>
              <a:pPr/>
              <a:t>2013-09-01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B838C-01EA-A940-8EBC-D98A23AB1AE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0708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7F96-87AB-AC49-833D-5F220D77C7BC}" type="datetimeFigureOut">
              <a:rPr lang="pl-PL" smtClean="0"/>
              <a:pPr/>
              <a:t>2013-09-01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B838C-01EA-A940-8EBC-D98A23AB1AE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390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7F96-87AB-AC49-833D-5F220D77C7BC}" type="datetimeFigureOut">
              <a:rPr lang="pl-PL" smtClean="0"/>
              <a:pPr/>
              <a:t>2013-09-01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B838C-01EA-A940-8EBC-D98A23AB1AE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8946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7F96-87AB-AC49-833D-5F220D77C7BC}" type="datetimeFigureOut">
              <a:rPr lang="pl-PL" smtClean="0"/>
              <a:pPr/>
              <a:t>2013-09-01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B838C-01EA-A940-8EBC-D98A23AB1AE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908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7F96-87AB-AC49-833D-5F220D77C7BC}" type="datetimeFigureOut">
              <a:rPr lang="pl-PL" smtClean="0"/>
              <a:pPr/>
              <a:t>2013-09-01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B838C-01EA-A940-8EBC-D98A23AB1AE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9735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7F96-87AB-AC49-833D-5F220D77C7BC}" type="datetimeFigureOut">
              <a:rPr lang="pl-PL" smtClean="0"/>
              <a:pPr/>
              <a:t>2013-09-01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B838C-01EA-A940-8EBC-D98A23AB1AE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303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7F96-87AB-AC49-833D-5F220D77C7BC}" type="datetimeFigureOut">
              <a:rPr lang="pl-PL" smtClean="0"/>
              <a:pPr/>
              <a:t>2013-09-01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B838C-01EA-A940-8EBC-D98A23AB1AE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8406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7F96-87AB-AC49-833D-5F220D77C7BC}" type="datetimeFigureOut">
              <a:rPr lang="pl-PL" smtClean="0"/>
              <a:pPr/>
              <a:t>2013-09-01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B838C-01EA-A940-8EBC-D98A23AB1AE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4341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7F96-87AB-AC49-833D-5F220D77C7BC}" type="datetimeFigureOut">
              <a:rPr lang="pl-PL" smtClean="0"/>
              <a:pPr/>
              <a:t>2013-09-01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B838C-01EA-A940-8EBC-D98A23AB1AE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7161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97F96-87AB-AC49-833D-5F220D77C7BC}" type="datetimeFigureOut">
              <a:rPr lang="pl-PL" smtClean="0"/>
              <a:pPr/>
              <a:t>2013-09-01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B838C-01EA-A940-8EBC-D98A23AB1AE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4458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599" y="3886200"/>
            <a:ext cx="7049729" cy="1752600"/>
          </a:xfrm>
        </p:spPr>
        <p:txBody>
          <a:bodyPr/>
          <a:lstStyle/>
          <a:p>
            <a:r>
              <a:rPr lang="pl-PL" dirty="0" err="1" smtClean="0">
                <a:solidFill>
                  <a:schemeClr val="bg1">
                    <a:lumMod val="50000"/>
                  </a:schemeClr>
                </a:solidFill>
              </a:rPr>
              <a:t>Name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, logo and (</a:t>
            </a:r>
            <a:r>
              <a:rPr lang="pl-PL" dirty="0" err="1" smtClean="0">
                <a:solidFill>
                  <a:schemeClr val="bg1">
                    <a:lumMod val="50000"/>
                  </a:schemeClr>
                </a:solidFill>
              </a:rPr>
              <a:t>optional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) motto of the </a:t>
            </a:r>
            <a:r>
              <a:rPr lang="pl-PL" dirty="0" err="1" smtClean="0">
                <a:solidFill>
                  <a:schemeClr val="bg1">
                    <a:lumMod val="50000"/>
                  </a:schemeClr>
                </a:solidFill>
              </a:rPr>
              <a:t>company</a:t>
            </a:r>
            <a:endParaRPr lang="pl-PL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16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Cooperation/possibility of establish reciprocal services</a:t>
            </a:r>
          </a:p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Cooperation with other companies in</a:t>
            </a:r>
            <a:r>
              <a:rPr lang="pl-PL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the field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of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Research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 and Development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, for example: consulting, innovating and IT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	□ YES (to what extent? with who?)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	□ NO</a:t>
            </a:r>
          </a:p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Cooperation with other scientific research units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	□ YES (to what extent? </a:t>
            </a:r>
            <a:r>
              <a:rPr lang="pl-PL" sz="2000" dirty="0">
                <a:solidFill>
                  <a:schemeClr val="bg1">
                    <a:lumMod val="50000"/>
                  </a:schemeClr>
                </a:solidFill>
              </a:rPr>
              <a:t>w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ith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who?)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	□ NO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38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STARTER because…</a:t>
            </a:r>
          </a:p>
          <a:p>
            <a:pPr marL="0" indent="0">
              <a:buNone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What are your expectations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 for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us?</a:t>
            </a:r>
          </a:p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What is the reason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that</a:t>
            </a:r>
            <a:r>
              <a:rPr lang="pl-PL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you want to be here?</a:t>
            </a:r>
          </a:p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Why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 we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supposed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 to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invite you to</a:t>
            </a:r>
            <a:r>
              <a:rPr lang="pl-PL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pl-PL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Starter?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27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Finally…</a:t>
            </a:r>
          </a:p>
          <a:p>
            <a:pPr marL="0" indent="0">
              <a:buNone/>
            </a:pPr>
            <a:endParaRPr lang="pl-PL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If you would like to add something (about what you didn’t mention earlier –this slide is just for that) 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</a:t>
            </a:r>
            <a:endParaRPr lang="pl-PL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77062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err="1" smtClean="0">
                <a:solidFill>
                  <a:schemeClr val="bg1">
                    <a:lumMod val="50000"/>
                  </a:schemeClr>
                </a:solidFill>
              </a:rPr>
              <a:t>Facts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1">
                    <a:lumMod val="50000"/>
                  </a:schemeClr>
                </a:solidFill>
              </a:rPr>
              <a:t>about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 the </a:t>
            </a:r>
            <a:r>
              <a:rPr lang="pl-PL" dirty="0" err="1" smtClean="0">
                <a:solidFill>
                  <a:schemeClr val="bg1">
                    <a:lumMod val="50000"/>
                  </a:schemeClr>
                </a:solidFill>
              </a:rPr>
              <a:t>company</a:t>
            </a:r>
            <a:endParaRPr lang="pl-PL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pl-PL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In which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industry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company works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Product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what do you want to sell? (remember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about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concret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s!)</a:t>
            </a:r>
          </a:p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Impact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 on the environment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	□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positive (</a:t>
            </a:r>
            <a:r>
              <a:rPr lang="pl-PL" sz="2000" dirty="0" err="1" smtClean="0">
                <a:solidFill>
                  <a:schemeClr val="bg1">
                    <a:lumMod val="50000"/>
                  </a:schemeClr>
                </a:solidFill>
              </a:rPr>
              <a:t>how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?) 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	□ neutral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	□ negative 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pl-PL" sz="2000" dirty="0" err="1" smtClean="0">
                <a:solidFill>
                  <a:schemeClr val="bg1">
                    <a:lumMod val="50000"/>
                  </a:schemeClr>
                </a:solidFill>
              </a:rPr>
              <a:t>how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?) </a:t>
            </a:r>
          </a:p>
          <a:p>
            <a:pPr marL="0" indent="0">
              <a:buNone/>
            </a:pPr>
            <a:endParaRPr lang="pl-PL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784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Innovation</a:t>
            </a:r>
          </a:p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Are you innovation?</a:t>
            </a:r>
          </a:p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If yes, how?</a:t>
            </a:r>
          </a:p>
          <a:p>
            <a:pPr marL="0" indent="0" algn="just">
              <a:buNone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ATTENTION! In accordance with the definition of Regional 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nnovation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Strategy, innovative company is, if it implemented new or significantly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improve technological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or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organizational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solution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 in products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or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process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 in not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too long time period of applying 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to the Starter.</a:t>
            </a:r>
            <a:endParaRPr lang="pl-PL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891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Customer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s and market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Who is your target group 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the most important characteristics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of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customers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) ?</a:t>
            </a:r>
          </a:p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Do you already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have customers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, which are buying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your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 products?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pl-PL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If you already have clients, give example of them</a:t>
            </a:r>
          </a:p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What customers would you like to gain in the closest future (concrete examples)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r>
              <a:rPr lang="pl-PL" sz="2000" dirty="0">
                <a:solidFill>
                  <a:schemeClr val="bg1">
                    <a:lumMod val="50000"/>
                  </a:schemeClr>
                </a:solidFill>
              </a:rPr>
              <a:t>W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her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exactly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company operate 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(Pomorskie region, country, Europe, World)?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20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89269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Sale</a:t>
            </a:r>
          </a:p>
          <a:p>
            <a:pPr marL="0" indent="0">
              <a:buNone/>
            </a:pPr>
            <a:endParaRPr lang="pl-PL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How do you plan to sell your products (sales channels)?</a:t>
            </a:r>
          </a:p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What is your business model, how do you want to earn money? </a:t>
            </a:r>
          </a:p>
        </p:txBody>
      </p:sp>
    </p:spTree>
    <p:extLst>
      <p:ext uri="{BB962C8B-B14F-4D97-AF65-F5344CB8AC3E}">
        <p14:creationId xmlns:p14="http://schemas.microsoft.com/office/powerpoint/2010/main" val="3333699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>
                <a:solidFill>
                  <a:schemeClr val="bg1">
                    <a:lumMod val="50000"/>
                  </a:schemeClr>
                </a:solidFill>
              </a:rPr>
              <a:t>C</a:t>
            </a:r>
            <a:r>
              <a:rPr lang="pl-PL" dirty="0" err="1" smtClean="0">
                <a:solidFill>
                  <a:schemeClr val="bg1">
                    <a:lumMod val="50000"/>
                  </a:schemeClr>
                </a:solidFill>
              </a:rPr>
              <a:t>ompetition</a:t>
            </a:r>
            <a:endParaRPr lang="pl-PL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pl-PL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Do you have competition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Who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,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according to you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,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is your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l-PL" sz="2000" dirty="0">
                <a:solidFill>
                  <a:schemeClr val="bg1">
                    <a:lumMod val="50000"/>
                  </a:schemeClr>
                </a:solidFill>
              </a:rPr>
              <a:t>the most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significant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competition and why?</a:t>
            </a:r>
          </a:p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What make you better than your competition?</a:t>
            </a:r>
          </a:p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What is your weakness relative to competition?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401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Marketing</a:t>
            </a:r>
          </a:p>
          <a:p>
            <a:pPr marL="0" indent="0">
              <a:buNone/>
            </a:pPr>
            <a:endParaRPr lang="pl-PL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What kind of ideas are you going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to gain the customers? </a:t>
            </a:r>
          </a:p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Where exactly do you want to promote?</a:t>
            </a:r>
            <a:endParaRPr lang="pl-PL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Which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marketing channels</a:t>
            </a:r>
            <a:r>
              <a:rPr lang="pl-PL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do you want to use to reach the customers?</a:t>
            </a:r>
          </a:p>
          <a:p>
            <a:pPr marL="0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935363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l-PL" dirty="0" err="1" smtClean="0">
                <a:solidFill>
                  <a:schemeClr val="bg1">
                    <a:lumMod val="50000"/>
                  </a:schemeClr>
                </a:solidFill>
              </a:rPr>
              <a:t>Plans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 for the </a:t>
            </a:r>
            <a:r>
              <a:rPr lang="pl-PL" dirty="0" err="1" smtClean="0">
                <a:solidFill>
                  <a:schemeClr val="bg1">
                    <a:lumMod val="50000"/>
                  </a:schemeClr>
                </a:solidFill>
              </a:rPr>
              <a:t>future</a:t>
            </a:r>
            <a:endParaRPr lang="pl-PL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pl-PL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Show us, how your product will be 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for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3 -5 years? </a:t>
            </a:r>
          </a:p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Show us, on which markets you will be </a:t>
            </a:r>
            <a:r>
              <a:rPr lang="pl-PL" sz="2000" dirty="0">
                <a:solidFill>
                  <a:schemeClr val="bg1">
                    <a:lumMod val="50000"/>
                  </a:schemeClr>
                </a:solidFill>
              </a:rPr>
              <a:t>for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3 -5 years? </a:t>
            </a:r>
          </a:p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Show us, with who you will compete </a:t>
            </a:r>
            <a:r>
              <a:rPr lang="pl-PL" sz="2000" dirty="0">
                <a:solidFill>
                  <a:schemeClr val="bg1">
                    <a:lumMod val="50000"/>
                  </a:schemeClr>
                </a:solidFill>
              </a:rPr>
              <a:t>for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3 -5 years?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3697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Team</a:t>
            </a:r>
          </a:p>
          <a:p>
            <a:pPr marL="0" indent="0">
              <a:buNone/>
            </a:pPr>
            <a:endParaRPr lang="pl-PL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Who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you 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have in your team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(experience, education, roles)?</a:t>
            </a:r>
          </a:p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Who</a:t>
            </a:r>
            <a:r>
              <a:rPr lang="pl-PL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you still need (which competence</a:t>
            </a:r>
            <a:r>
              <a:rPr lang="pl-PL" sz="2000" dirty="0" smtClean="0">
                <a:solidFill>
                  <a:srgbClr val="FF0000"/>
                </a:solidFill>
              </a:rPr>
              <a:t>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you are</a:t>
            </a:r>
            <a:r>
              <a:rPr lang="pl-PL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looking for)? </a:t>
            </a:r>
          </a:p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Do you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have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any common achievements as a team? </a:t>
            </a:r>
          </a:p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How long 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do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you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work together? </a:t>
            </a:r>
          </a:p>
        </p:txBody>
      </p:sp>
    </p:spTree>
    <p:extLst>
      <p:ext uri="{BB962C8B-B14F-4D97-AF65-F5344CB8AC3E}">
        <p14:creationId xmlns:p14="http://schemas.microsoft.com/office/powerpoint/2010/main" val="275317401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439</Words>
  <Application>Microsoft Office PowerPoint</Application>
  <PresentationFormat>Pokaz na ekranie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ENGRAM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Jacek Kłosiński</dc:creator>
  <cp:lastModifiedBy>Beata Jakubczyk STARTER</cp:lastModifiedBy>
  <cp:revision>44</cp:revision>
  <dcterms:created xsi:type="dcterms:W3CDTF">2013-04-16T13:58:32Z</dcterms:created>
  <dcterms:modified xsi:type="dcterms:W3CDTF">2013-09-01T16:58:04Z</dcterms:modified>
</cp:coreProperties>
</file>