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9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gnieszka Meller" initials="Ag" lastIdx="1" clrIdx="0"/>
  <p:cmAuthor id="1" name="Beata Jakubczyk STARTER" initials="BJ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12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93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70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39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89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0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973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03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40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434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716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7F96-87AB-AC49-833D-5F220D77C7BC}" type="datetimeFigureOut">
              <a:rPr lang="pl-PL" smtClean="0"/>
              <a:pPr/>
              <a:t>2013-09-01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B838C-01EA-A940-8EBC-D98A23AB1A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445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7049729" cy="1752600"/>
          </a:xfrm>
        </p:spPr>
        <p:txBody>
          <a:bodyPr/>
          <a:lstStyle/>
          <a:p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Name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, logo and (</a:t>
            </a: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optional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) motto of the </a:t>
            </a: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company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Cooperation/possibility of establish reciprocal services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Cooperation with other companies in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the field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Research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and Development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, for example: consulting, innovating and IT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 YES (to what extent? with who?)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 NO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Cooperation with other scientific research units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 YES (to what extent?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ith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who?)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 NO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STARTER because…</a:t>
            </a:r>
          </a:p>
          <a:p>
            <a:pPr marL="0" indent="0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are your expectations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for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us?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is the reason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 want to be here?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Why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we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supposed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to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invite you to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Starter?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7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Finally…</a:t>
            </a:r>
          </a:p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If you would like to add something (about what you didn’t mention earlier –this slide is just for that)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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706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Facts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about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 the </a:t>
            </a: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company</a:t>
            </a: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 which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industry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company works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Product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–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do you want to sell? (remember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about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concret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s!)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Impact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on the environment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positive (</a:t>
            </a:r>
            <a:r>
              <a:rPr lang="pl-PL" sz="2000" dirty="0" err="1" smtClean="0">
                <a:solidFill>
                  <a:schemeClr val="bg1">
                    <a:lumMod val="50000"/>
                  </a:schemeClr>
                </a:solidFill>
              </a:rPr>
              <a:t>how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?) 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 neutral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	□ negative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pl-PL" sz="2000" dirty="0" err="1" smtClean="0">
                <a:solidFill>
                  <a:schemeClr val="bg1">
                    <a:lumMod val="50000"/>
                  </a:schemeClr>
                </a:solidFill>
              </a:rPr>
              <a:t>how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?) 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8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Innovation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Are you innovation?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If yes, how?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ATTENTION! In accordance with the definition of Regional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nnovation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Strategy, innovative company is, if it implemented new or significantly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improve technological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organizational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solution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in products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or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process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in not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too long time period of applying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to the Starter.</a:t>
            </a:r>
            <a:endParaRPr lang="pl-PL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9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Customer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s and market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Who is your target group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 most important characteristics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customers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) 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Do you already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have customers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, which are buying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your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products?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pl-PL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If you already have clients, give example of them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customers would you like to gain in the closest future (concrete examples)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her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exactly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company operate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(Pomorskie region, country, Europe, World)?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926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Sale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How do you plan to sell your products (sales channels)?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is your business model, how do you want to earn money? </a:t>
            </a:r>
          </a:p>
        </p:txBody>
      </p:sp>
    </p:spTree>
    <p:extLst>
      <p:ext uri="{BB962C8B-B14F-4D97-AF65-F5344CB8AC3E}">
        <p14:creationId xmlns:p14="http://schemas.microsoft.com/office/powerpoint/2010/main" val="333369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ompetition</a:t>
            </a: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Do you have competition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Who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according to you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is your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the most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significant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competition and why?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make you better than your competition?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is your weakness relative to competition?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401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Marketing</a:t>
            </a: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kind of ideas are you going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to gain the customers? 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Where exactly do you want to promote?</a:t>
            </a:r>
            <a:endParaRPr lang="pl-PL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Which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marketing channels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do you want to use to reach the customers?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3536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Plans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 for the </a:t>
            </a:r>
            <a:r>
              <a:rPr lang="pl-PL" dirty="0" err="1" smtClean="0">
                <a:solidFill>
                  <a:schemeClr val="bg1">
                    <a:lumMod val="50000"/>
                  </a:schemeClr>
                </a:solidFill>
              </a:rPr>
              <a:t>future</a:t>
            </a: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Show us, how your product will be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3 -5 years? 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Show us, on which markets you will be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3 -5 years? 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Show us, with who you will compete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3 -5 years?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69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Team</a:t>
            </a:r>
          </a:p>
          <a:p>
            <a:pPr marL="0" indent="0">
              <a:buNone/>
            </a:pPr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Who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have in your team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(experience, education, roles)?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Who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 still need (which competence</a:t>
            </a:r>
            <a:r>
              <a:rPr lang="pl-PL" sz="2000" dirty="0" smtClean="0">
                <a:solidFill>
                  <a:srgbClr val="FF0000"/>
                </a:solidFill>
              </a:rPr>
              <a:t>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you are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looking for)? 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Do you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any common achievements as a team? </a:t>
            </a:r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How long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do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work together? </a:t>
            </a:r>
          </a:p>
        </p:txBody>
      </p:sp>
    </p:spTree>
    <p:extLst>
      <p:ext uri="{BB962C8B-B14F-4D97-AF65-F5344CB8AC3E}">
        <p14:creationId xmlns:p14="http://schemas.microsoft.com/office/powerpoint/2010/main" val="2753174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439</Words>
  <Application>Microsoft Office PowerPoint</Application>
  <PresentationFormat>Pokaz na ekranie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ENGRAM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Kłosiński</dc:creator>
  <cp:lastModifiedBy>Beata Jakubczyk STARTER</cp:lastModifiedBy>
  <cp:revision>44</cp:revision>
  <dcterms:created xsi:type="dcterms:W3CDTF">2013-04-16T13:58:32Z</dcterms:created>
  <dcterms:modified xsi:type="dcterms:W3CDTF">2013-09-01T16:58:04Z</dcterms:modified>
</cp:coreProperties>
</file>