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3" r:id="rId6"/>
    <p:sldId id="262" r:id="rId7"/>
    <p:sldId id="261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pl-P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gnieszka Meller" initials="Ag" lastIdx="1" clrIdx="0"/>
  <p:cmAuthor id="1" name="Beata Jakubczyk STARTER" initials="BJS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7F96-87AB-AC49-833D-5F220D77C7BC}" type="datetimeFigureOut">
              <a:rPr lang="pl-PL" smtClean="0"/>
              <a:pPr/>
              <a:t>2016-06-15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838C-01EA-A940-8EBC-D98A23AB1AE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0128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7F96-87AB-AC49-833D-5F220D77C7BC}" type="datetimeFigureOut">
              <a:rPr lang="pl-PL" smtClean="0"/>
              <a:pPr/>
              <a:t>2016-06-15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838C-01EA-A940-8EBC-D98A23AB1AE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0938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7F96-87AB-AC49-833D-5F220D77C7BC}" type="datetimeFigureOut">
              <a:rPr lang="pl-PL" smtClean="0"/>
              <a:pPr/>
              <a:t>2016-06-15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838C-01EA-A940-8EBC-D98A23AB1AE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0708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7F96-87AB-AC49-833D-5F220D77C7BC}" type="datetimeFigureOut">
              <a:rPr lang="pl-PL" smtClean="0"/>
              <a:pPr/>
              <a:t>2016-06-15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838C-01EA-A940-8EBC-D98A23AB1AE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390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7F96-87AB-AC49-833D-5F220D77C7BC}" type="datetimeFigureOut">
              <a:rPr lang="pl-PL" smtClean="0"/>
              <a:pPr/>
              <a:t>2016-06-15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838C-01EA-A940-8EBC-D98A23AB1AE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8946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7F96-87AB-AC49-833D-5F220D77C7BC}" type="datetimeFigureOut">
              <a:rPr lang="pl-PL" smtClean="0"/>
              <a:pPr/>
              <a:t>2016-06-15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838C-01EA-A940-8EBC-D98A23AB1AE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908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7F96-87AB-AC49-833D-5F220D77C7BC}" type="datetimeFigureOut">
              <a:rPr lang="pl-PL" smtClean="0"/>
              <a:pPr/>
              <a:t>2016-06-15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838C-01EA-A940-8EBC-D98A23AB1AE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9735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7F96-87AB-AC49-833D-5F220D77C7BC}" type="datetimeFigureOut">
              <a:rPr lang="pl-PL" smtClean="0"/>
              <a:pPr/>
              <a:t>2016-06-15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838C-01EA-A940-8EBC-D98A23AB1AE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3030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7F96-87AB-AC49-833D-5F220D77C7BC}" type="datetimeFigureOut">
              <a:rPr lang="pl-PL" smtClean="0"/>
              <a:pPr/>
              <a:t>2016-06-15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838C-01EA-A940-8EBC-D98A23AB1AE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8406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7F96-87AB-AC49-833D-5F220D77C7BC}" type="datetimeFigureOut">
              <a:rPr lang="pl-PL" smtClean="0"/>
              <a:pPr/>
              <a:t>2016-06-15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838C-01EA-A940-8EBC-D98A23AB1AE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4341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7F96-87AB-AC49-833D-5F220D77C7BC}" type="datetimeFigureOut">
              <a:rPr lang="pl-PL" smtClean="0"/>
              <a:pPr/>
              <a:t>2016-06-15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838C-01EA-A940-8EBC-D98A23AB1AE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7161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97F96-87AB-AC49-833D-5F220D77C7BC}" type="datetimeFigureOut">
              <a:rPr lang="pl-PL" smtClean="0"/>
              <a:pPr/>
              <a:t>2016-06-15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B838C-01EA-A940-8EBC-D98A23AB1AE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4458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599" y="3886200"/>
            <a:ext cx="7049729" cy="1752600"/>
          </a:xfrm>
        </p:spPr>
        <p:txBody>
          <a:bodyPr/>
          <a:lstStyle/>
          <a:p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Nazwa, logo i </a:t>
            </a:r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motto </a:t>
            </a:r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firmy</a:t>
            </a:r>
            <a:endParaRPr lang="pl-PL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16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STARTER bo…</a:t>
            </a:r>
          </a:p>
          <a:p>
            <a:pPr marL="0" indent="0">
              <a:buNone/>
            </a:pPr>
            <a:endParaRPr lang="pl-PL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Jakie są Wasze oczekiwania wobec nas?</a:t>
            </a:r>
          </a:p>
          <a:p>
            <a:r>
              <a:rPr lang="pl-PL" sz="2000" dirty="0">
                <a:solidFill>
                  <a:schemeClr val="bg1">
                    <a:lumMod val="50000"/>
                  </a:schemeClr>
                </a:solidFill>
              </a:rPr>
              <a:t>C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o jest powodem, że chcecie tu być?</a:t>
            </a:r>
          </a:p>
          <a:p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Dlaczego mamy akurat Was zaprosić do Startera?</a:t>
            </a:r>
            <a:endParaRPr lang="pl-PL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27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Fakty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o </a:t>
            </a:r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firmie</a:t>
            </a:r>
          </a:p>
          <a:p>
            <a:pPr marL="0" indent="0">
              <a:buNone/>
            </a:pPr>
            <a:endParaRPr lang="pl-PL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Branża - w jakiej branży działacie?</a:t>
            </a:r>
          </a:p>
          <a:p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Produkt – co chcecie sprzedawać? (pamiętajcie o konkretach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!)</a:t>
            </a:r>
            <a:endParaRPr lang="pl-PL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784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Innowacyjność </a:t>
            </a:r>
          </a:p>
          <a:p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Czy jesteście innowacyjni?</a:t>
            </a:r>
          </a:p>
          <a:p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Jeśli jesteście, to w czym </a:t>
            </a:r>
            <a:r>
              <a:rPr lang="pl-PL" sz="2000" dirty="0">
                <a:solidFill>
                  <a:schemeClr val="bg1">
                    <a:lumMod val="50000"/>
                  </a:schemeClr>
                </a:solidFill>
              </a:rPr>
              <a:t>Wasza innowacyjność się przejawia?</a:t>
            </a:r>
          </a:p>
          <a:p>
            <a:pPr marL="0" indent="0" algn="just">
              <a:buNone/>
            </a:pP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UWAGA! Zgodnie </a:t>
            </a:r>
            <a:r>
              <a:rPr lang="pl-PL" sz="2000" dirty="0">
                <a:solidFill>
                  <a:schemeClr val="bg1">
                    <a:lumMod val="50000"/>
                  </a:schemeClr>
                </a:solidFill>
              </a:rPr>
              <a:t>z definicją Regionalnej Strategii 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Innowacji, innowacyjne </a:t>
            </a:r>
            <a:r>
              <a:rPr lang="pl-PL" sz="2000" dirty="0">
                <a:solidFill>
                  <a:schemeClr val="bg1">
                    <a:lumMod val="50000"/>
                  </a:schemeClr>
                </a:solidFill>
              </a:rPr>
              <a:t>przedsiębiorstwo 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to takie, </a:t>
            </a:r>
            <a:r>
              <a:rPr lang="pl-PL" sz="2000" dirty="0">
                <a:solidFill>
                  <a:schemeClr val="bg1">
                    <a:lumMod val="50000"/>
                  </a:schemeClr>
                </a:solidFill>
              </a:rPr>
              <a:t>które wdrożyło nowe lub znacząco udoskonalone rozwiązanie technologiczne lub organizacyjne w obrębie produktów lub procesów 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w niewielkiej odległości czasowej od aplikowania do Startera.</a:t>
            </a:r>
            <a:endParaRPr lang="pl-PL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891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Klienci i rynek</a:t>
            </a:r>
          </a:p>
          <a:p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Kim jest Wasza grupa docelowa (jej najważniejsze charakterystyki)?</a:t>
            </a:r>
            <a:endParaRPr lang="pl-PL" sz="20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Czy macie już klientów, którzy kupują Wasz produkt?</a:t>
            </a:r>
          </a:p>
          <a:p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Jeśli macie już klientów, to podajcie ich konkretne przykłady?</a:t>
            </a:r>
          </a:p>
          <a:p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Jakich klientów chcecie pozyskać w najbliższym czasie (konkretne przykłady)?</a:t>
            </a:r>
          </a:p>
          <a:p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Gdzie dokładnie działacie (region, kraj, Europa, świat)?</a:t>
            </a:r>
          </a:p>
          <a:p>
            <a:endParaRPr lang="pl-PL" sz="20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89269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Sprzedaż</a:t>
            </a:r>
          </a:p>
          <a:p>
            <a:pPr marL="0" indent="0">
              <a:buNone/>
            </a:pPr>
            <a:endParaRPr lang="pl-PL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Jak chcecie sprzedawać swój produkt (kanały)?</a:t>
            </a:r>
          </a:p>
          <a:p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Jaki </a:t>
            </a:r>
            <a:r>
              <a:rPr lang="pl-PL" sz="2000" dirty="0">
                <a:solidFill>
                  <a:schemeClr val="bg1">
                    <a:lumMod val="50000"/>
                  </a:schemeClr>
                </a:solidFill>
              </a:rPr>
              <a:t>jest 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Wasz </a:t>
            </a:r>
            <a:r>
              <a:rPr lang="pl-PL" sz="2000" dirty="0">
                <a:solidFill>
                  <a:schemeClr val="bg1">
                    <a:lumMod val="50000"/>
                  </a:schemeClr>
                </a:solidFill>
              </a:rPr>
              <a:t>model 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biznesowy, czyli na czym chcecie zarabiać? </a:t>
            </a:r>
          </a:p>
        </p:txBody>
      </p:sp>
    </p:spTree>
    <p:extLst>
      <p:ext uri="{BB962C8B-B14F-4D97-AF65-F5344CB8AC3E}">
        <p14:creationId xmlns:p14="http://schemas.microsoft.com/office/powerpoint/2010/main" val="3333699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Konkurencja</a:t>
            </a:r>
          </a:p>
          <a:p>
            <a:pPr marL="0" indent="0">
              <a:buNone/>
            </a:pPr>
            <a:endParaRPr lang="pl-PL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Kto według Was jest Waszą największą konkurencją i dlaczego?</a:t>
            </a:r>
          </a:p>
          <a:p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Co sprawia, </a:t>
            </a:r>
            <a:r>
              <a:rPr lang="pl-PL" sz="2000" dirty="0">
                <a:solidFill>
                  <a:schemeClr val="bg1">
                    <a:lumMod val="50000"/>
                  </a:schemeClr>
                </a:solidFill>
              </a:rPr>
              <a:t>że jesteście lepsi od 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swojej konkurencji?</a:t>
            </a:r>
          </a:p>
          <a:p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Jakie są Wasze słabe strony względem konkurencji?</a:t>
            </a:r>
            <a:endParaRPr lang="pl-PL" sz="20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17401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Marketing</a:t>
            </a:r>
          </a:p>
          <a:p>
            <a:pPr marL="0" indent="0">
              <a:buNone/>
            </a:pPr>
            <a:endParaRPr lang="pl-PL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Jakimi sposobami zamierzacie </a:t>
            </a:r>
            <a:r>
              <a:rPr lang="pl-PL" sz="2000" dirty="0">
                <a:solidFill>
                  <a:schemeClr val="bg1">
                    <a:lumMod val="50000"/>
                  </a:schemeClr>
                </a:solidFill>
              </a:rPr>
              <a:t>zdobyć klientów? </a:t>
            </a:r>
            <a:endParaRPr lang="pl-PL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Gdzie dokładnie chcecie się promować?</a:t>
            </a:r>
          </a:p>
          <a:p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Jakimi kanałami chcecie dotrzeć do klientów?</a:t>
            </a:r>
            <a:endParaRPr lang="pl-PL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935363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Plany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na </a:t>
            </a:r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przyszłość</a:t>
            </a:r>
          </a:p>
          <a:p>
            <a:pPr marL="0" indent="0">
              <a:buNone/>
            </a:pPr>
            <a:endParaRPr lang="pl-PL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pl-PL" sz="2000" dirty="0">
                <a:solidFill>
                  <a:schemeClr val="bg1">
                    <a:lumMod val="50000"/>
                  </a:schemeClr>
                </a:solidFill>
              </a:rPr>
              <a:t>na najbliższe pół roku np. kiedy planujecie zacząć pozyskiwać klientów, jak planujecie rozwinąć swój produkt/ usługę</a:t>
            </a:r>
            <a:endParaRPr lang="pl-PL" sz="20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3697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Zespół</a:t>
            </a:r>
          </a:p>
          <a:p>
            <a:pPr marL="0" indent="0">
              <a:buNone/>
            </a:pPr>
            <a:endParaRPr lang="pl-PL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Kogo firma </a:t>
            </a:r>
            <a:r>
              <a:rPr lang="pl-PL" sz="2000" dirty="0">
                <a:solidFill>
                  <a:schemeClr val="bg1">
                    <a:lumMod val="50000"/>
                  </a:schemeClr>
                </a:solidFill>
              </a:rPr>
              <a:t>ma już na 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pokładzie (doświadczenie, wykształcenie, role)? </a:t>
            </a:r>
          </a:p>
          <a:p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Kogo </a:t>
            </a:r>
            <a:r>
              <a:rPr lang="pl-PL" sz="2000" dirty="0">
                <a:solidFill>
                  <a:schemeClr val="bg1">
                    <a:lumMod val="50000"/>
                  </a:schemeClr>
                </a:solidFill>
              </a:rPr>
              <a:t>Wam jeszcze 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brakuje (jakich kompetencji szukacie)?</a:t>
            </a:r>
            <a:endParaRPr lang="pl-PL" sz="20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Czy </a:t>
            </a:r>
            <a:r>
              <a:rPr lang="pl-PL" sz="2000" dirty="0">
                <a:solidFill>
                  <a:schemeClr val="bg1">
                    <a:lumMod val="50000"/>
                  </a:schemeClr>
                </a:solidFill>
              </a:rPr>
              <a:t>macie 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już jako zespół jakieś wspólne osiągnięcia?</a:t>
            </a:r>
          </a:p>
          <a:p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Jak długo razem pracujecie? </a:t>
            </a:r>
          </a:p>
        </p:txBody>
      </p:sp>
    </p:spTree>
    <p:extLst>
      <p:ext uri="{BB962C8B-B14F-4D97-AF65-F5344CB8AC3E}">
        <p14:creationId xmlns:p14="http://schemas.microsoft.com/office/powerpoint/2010/main" val="275317401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294</Words>
  <Application>Microsoft Office PowerPoint</Application>
  <PresentationFormat>Pokaz na ekranie (4:3)</PresentationFormat>
  <Paragraphs>51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ENGRAM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Jacek Kłosiński</dc:creator>
  <cp:lastModifiedBy>Beata Jakubczyk</cp:lastModifiedBy>
  <cp:revision>20</cp:revision>
  <dcterms:created xsi:type="dcterms:W3CDTF">2013-04-16T13:58:32Z</dcterms:created>
  <dcterms:modified xsi:type="dcterms:W3CDTF">2016-06-15T11:05:15Z</dcterms:modified>
</cp:coreProperties>
</file>