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2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gnieszka Meller" initials="Ag" lastIdx="1" clrIdx="0"/>
  <p:cmAuthor id="1" name="Beata Jakubczyk STARTER" initials="BJ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12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093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70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39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894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90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973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303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40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434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7F96-87AB-AC49-833D-5F220D77C7BC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716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7F96-87AB-AC49-833D-5F220D77C7BC}" type="datetimeFigureOut">
              <a:rPr lang="pl-PL" smtClean="0"/>
              <a:pPr/>
              <a:t>2016-06-15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B838C-01EA-A940-8EBC-D98A23AB1A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445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7049729" cy="1752600"/>
          </a:xfrm>
        </p:spPr>
        <p:txBody>
          <a:bodyPr/>
          <a:lstStyle/>
          <a:p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Nazwa, logo i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motto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firmy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STARTER bo…</a:t>
            </a:r>
          </a:p>
          <a:p>
            <a:pPr marL="0" indent="0">
              <a:buNone/>
            </a:pP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Jakie są Wasze oczekiwania wobec nas?</a:t>
            </a:r>
          </a:p>
          <a:p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o jest powodem, że chcecie tu być?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Dlaczego mamy akurat Was zaprosić do Startera?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2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Fakty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o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firmie</a:t>
            </a:r>
          </a:p>
          <a:p>
            <a:pPr marL="0" indent="0">
              <a:buNone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Branża - w jakiej branży działacie?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Produkt – co chcecie sprzedawać? (pamiętajcie o konkretach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!)</a:t>
            </a:r>
            <a:endParaRPr lang="pl-PL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8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Innowacyjność 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Czy jesteście innowacyjni?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Jeśli jesteście, to w czym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Wasza innowacyjność się przejawia?</a:t>
            </a:r>
          </a:p>
          <a:p>
            <a:pPr marL="0" indent="0" algn="just">
              <a:buNone/>
            </a:pP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UWAGA! Zgodnie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z definicją Regionalnej Strategii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Innowacji, innowacyjne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przedsiębiorstwo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to takie,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które wdrożyło nowe lub znacząco udoskonalone rozwiązanie technologiczne lub organizacyjne w obrębie produktów lub procesów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w niewielkiej odległości czasowej od aplikowania do Startera.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9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Klienci i rynek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Kim jest Wasza grupa docelowa (jej najważniejsze charakterystyki)?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Czy macie już klientów, którzy kupują Wasz produkt?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Jeśli macie już klientów, to podajcie ich konkretne przykłady?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Jakich klientów chcecie pozyskać w najbliższym czasie (konkretne przykłady)?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Gdzie dokładnie działacie (region, kraj, Europa, świat)?</a:t>
            </a:r>
          </a:p>
          <a:p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926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Sprzedaż</a:t>
            </a:r>
          </a:p>
          <a:p>
            <a:pPr marL="0" indent="0">
              <a:buNone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Jak chcecie sprzedawać swój produkt (kanały)?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Jaki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jest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Wasz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model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biznesowy, czyli na czym chcecie zarabiać? </a:t>
            </a:r>
          </a:p>
        </p:txBody>
      </p:sp>
    </p:spTree>
    <p:extLst>
      <p:ext uri="{BB962C8B-B14F-4D97-AF65-F5344CB8AC3E}">
        <p14:creationId xmlns:p14="http://schemas.microsoft.com/office/powerpoint/2010/main" val="333369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Konkurencja</a:t>
            </a:r>
          </a:p>
          <a:p>
            <a:pPr marL="0" indent="0">
              <a:buNone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Kto według Was jest Waszą największą konkurencją i dlaczego?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Co sprawia,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że jesteście lepsi od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swojej konkurencji?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Jakie są Wasze słabe strony względem konkurencji?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7401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Marketing</a:t>
            </a:r>
          </a:p>
          <a:p>
            <a:pPr marL="0" indent="0">
              <a:buNone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Jakimi sposobami zamierzacie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zdobyć klientów? </a:t>
            </a:r>
            <a:endParaRPr lang="pl-PL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Gdzie dokładnie chcecie się promować?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Jakimi kanałami chcecie dotrzeć do klientów?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3536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Plany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na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przyszłość</a:t>
            </a:r>
          </a:p>
          <a:p>
            <a:pPr marL="0" indent="0">
              <a:buNone/>
            </a:pPr>
            <a:endParaRPr lang="pl-P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na najbliższe pół roku np. kiedy planujecie zacząć pozyskiwać klientów, jak planujecie rozwinąć swój produkt/ usługę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69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Zespół</a:t>
            </a:r>
          </a:p>
          <a:p>
            <a:pPr marL="0" indent="0">
              <a:buNone/>
            </a:pP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Kogo firma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ma już na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pokładzie (doświadczenie, wykształcenie, role)? 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Kogo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Wam jeszcze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brakuje (jakich kompetencji szukacie)?</a:t>
            </a:r>
            <a:endParaRPr lang="pl-PL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Czy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macie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już jako zespół jakieś wspólne osiągnięcia?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Jak długo razem pracujecie? </a:t>
            </a:r>
          </a:p>
        </p:txBody>
      </p:sp>
    </p:spTree>
    <p:extLst>
      <p:ext uri="{BB962C8B-B14F-4D97-AF65-F5344CB8AC3E}">
        <p14:creationId xmlns:p14="http://schemas.microsoft.com/office/powerpoint/2010/main" val="27531740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294</Words>
  <Application>Microsoft Office PowerPoint</Application>
  <PresentationFormat>Pokaz na ekranie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ENGRAM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 Kłosiński</dc:creator>
  <cp:lastModifiedBy>Beata Jakubczyk</cp:lastModifiedBy>
  <cp:revision>20</cp:revision>
  <dcterms:created xsi:type="dcterms:W3CDTF">2013-04-16T13:58:32Z</dcterms:created>
  <dcterms:modified xsi:type="dcterms:W3CDTF">2016-06-15T11:05:15Z</dcterms:modified>
</cp:coreProperties>
</file>